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53"/>
  </p:normalViewPr>
  <p:slideViewPr>
    <p:cSldViewPr snapToGrid="0">
      <p:cViewPr varScale="1">
        <p:scale>
          <a:sx n="118" d="100"/>
          <a:sy n="118" d="100"/>
        </p:scale>
        <p:origin x="6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56F54-F694-9F59-A8D3-C8497A555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F1DAE-F640-D78C-48B2-381C61CC3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5F8F4-80E0-C0D2-A534-8AD7A4270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AF1EE-7F78-395D-776A-B506E6AF8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E18C2-A832-6F0B-F746-A877AF423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1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F3C7-7D3B-96A3-B893-DF3AF2A18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69D245-7B5F-0ABA-4D59-87A9A795A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79C8F-633D-2695-AA1C-A50B81A2E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55C0-DEAB-069F-46C6-1C91AAA4C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39728-B0CB-7955-F549-187B1EC6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0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A0A53C-C309-A890-CBF3-272EEB87FC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F44EF-2D6B-D76B-B154-82801DA71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4EA62-2EB7-A7A7-EA62-F3DCA405A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694F-0F58-A096-5710-82A37016F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959B8-75ED-9C01-A773-405501C7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30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A6AF-DF9E-ED5C-719D-3D0BAE921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1642E-3906-EBCF-3C8E-931B34ADE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F1865-4842-AED9-0BC6-99B7C9D09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C47E9-2D7B-99B2-595D-6DBC29686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3C474-7AC6-A8C8-EDAA-6C03846D5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51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80240-A603-FBC3-324F-DCF631E24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6D7C6-BFDE-9850-2205-B81D35640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36C8E-204A-845F-57D3-77A1776A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5A3A4-BCEB-45B2-6A6A-1E9FFAE27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5E78C-9C82-5432-A0B9-2843058F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3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E03A-02A6-6F24-2089-65B8FA8C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DA667-40F7-21B7-B5ED-98FB5373A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95835-E23F-BC3B-AB01-A543EBD8E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DEB612-269D-3BAF-813D-B4232F2FF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C42E7-EDE7-B046-135B-8363BC373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F4039-FF30-3071-6B90-B35792BA7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44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281BB-0041-7373-7DF2-F1890B421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CD66B-71E5-9B5B-87DF-5B7E99C63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AA1E8-4372-EB45-5822-DB13D585C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AE2758-03E7-1E16-897F-6BC4D6022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0A5184-99F5-5FBB-2F1F-65D90C0234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249ED0-D883-1794-A59E-73241751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A27A1D-C325-8854-3ACF-BC9C51EAB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2D04E1-4F9E-1183-6925-CFF19596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98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B095E-8B71-1D86-48A7-65A9A24C7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922A4B-1A19-112A-D8C4-4D7D82D2B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CEE2B-516F-B731-36C8-B72816CC2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634C4-6371-5344-2C87-EFFBE3B10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07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FF5BF5-68A9-25C0-4890-1C5A74229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5B831B-C391-D5A6-7BC7-2CCC7E8E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5ADB2-EFAA-10E5-1EDE-15B1EAF9D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56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856D1-70BE-2D9A-549D-8C26372D9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60F8F-AC2C-9130-6CFC-588A94D16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21820-754B-B1F4-D874-C4CB35767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03BCE1-2AF3-E382-0672-C7FA7EDAE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21DE78-AB40-9603-D801-5D1FE7B44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F8888-C50B-ADE4-69B1-B2B50C4F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5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A3B4-0047-624E-16E5-6A0485908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1BA64-2F96-44F4-F8F1-6CFB77D414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330157-0D6C-158E-552D-98782494F9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5DD1F-9A52-9038-DC0A-2F0A11110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3C5BF8-8F17-A02D-B3A6-0E5309986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F047E-4E73-DD33-48D4-A73ED7E4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6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CDE36-DDC6-A6B0-71DB-2076ACA0B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B4767-7A9B-5935-93CC-EE090A47C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1624B-F07E-0E3A-E872-A34F21C09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B1585-1547-794C-ACC0-FD51E51D3807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AC34D-2B9E-A5A6-A0F3-603217691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FC7AB-A5EE-FDFB-8E49-9FF617536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D589B-DB16-4644-AFFD-76D0B563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7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2C1EF-A0DE-C38A-8F93-768891FE7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进度汇报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14DE1-67FE-812E-C868-B9E91B693D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谢胜达</a:t>
            </a:r>
            <a:r>
              <a:rPr lang="zh-CN" altLang="en-US" dirty="0"/>
              <a:t> </a:t>
            </a:r>
            <a:r>
              <a:rPr lang="en-US" altLang="zh-CN" dirty="0"/>
              <a:t>2022.10.23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72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336A1-195D-59CF-13F1-1407A9852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论文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1B5CD2-2EEC-8A31-054B-F67734808C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850" y="2495550"/>
            <a:ext cx="79883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21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1C946-678B-B985-8AC9-9B31040A5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C8516F8-FF25-EDDB-7958-6446FF51C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58072C-6033-AC44-0EE1-F1065374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33895"/>
            <a:ext cx="7772400" cy="539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75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D2A0A-D4A6-FE7D-B94A-A246FAB9A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EF6BA43-4E20-C7D1-3AC1-0404C7DD6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2158F9-1FA1-60D0-A499-E8C988469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26720"/>
            <a:ext cx="7772400" cy="540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2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FAA45-93D5-F732-E8E8-589D24E89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84EC9-DB1E-0CE0-6363-0F0BD5ABA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77443-B067-61CC-1671-370EECA8C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03309"/>
            <a:ext cx="7772400" cy="545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8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D03F1-41C6-3CB8-81C8-CB3C0CB6A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书籍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8B1EAB-A1A6-28BA-C424-4BC40A2AB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367" y="1690688"/>
            <a:ext cx="307463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4FDDD5-1871-1892-47D0-F743DBFF337E}"/>
              </a:ext>
            </a:extLst>
          </p:cNvPr>
          <p:cNvSpPr txBox="1"/>
          <p:nvPr/>
        </p:nvSpPr>
        <p:spPr>
          <a:xfrm>
            <a:off x="5942737" y="16906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进度</a:t>
            </a:r>
            <a:r>
              <a:rPr lang="zh-CN" altLang="en-US" dirty="0"/>
              <a:t>：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8B3B2-A9BE-79FB-C089-ED49631D8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9900" y="1690688"/>
            <a:ext cx="25400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87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2F98-E7AA-5E95-E7FE-82997C523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目标检测数据集与评估标准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F320DF-D5B4-CC63-FF20-AD6F03CEC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8401" y="1825625"/>
            <a:ext cx="63351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94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7848-F7DC-0934-895C-F4CA2CE63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下周计划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A2484-B9D7-0931-8DCC-344837DBB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经典目标检测模型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930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10</Words>
  <Application>Microsoft Macintosh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进度汇报</vt:lpstr>
      <vt:lpstr>论文</vt:lpstr>
      <vt:lpstr>PowerPoint Presentation</vt:lpstr>
      <vt:lpstr>PowerPoint Presentation</vt:lpstr>
      <vt:lpstr>PowerPoint Presentation</vt:lpstr>
      <vt:lpstr>书籍</vt:lpstr>
      <vt:lpstr>目标检测数据集与评估标准</vt:lpstr>
      <vt:lpstr>下周计划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进度汇报</dc:title>
  <dc:creator>谢 胜达</dc:creator>
  <cp:lastModifiedBy>谢 胜达</cp:lastModifiedBy>
  <cp:revision>1</cp:revision>
  <dcterms:created xsi:type="dcterms:W3CDTF">2022-10-23T06:42:27Z</dcterms:created>
  <dcterms:modified xsi:type="dcterms:W3CDTF">2022-10-23T07:34:28Z</dcterms:modified>
</cp:coreProperties>
</file>

<file path=docProps/thumbnail.jpeg>
</file>